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EF18-22E4-493E-9E0A-D068800C318D}" type="datetimeFigureOut">
              <a:rPr lang="ar-IQ" smtClean="0"/>
              <a:t>14/01/1441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E135-AE44-4FC7-987A-BBB9ECD234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24721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EF18-22E4-493E-9E0A-D068800C318D}" type="datetimeFigureOut">
              <a:rPr lang="ar-IQ" smtClean="0"/>
              <a:t>14/01/1441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E135-AE44-4FC7-987A-BBB9ECD234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918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EF18-22E4-493E-9E0A-D068800C318D}" type="datetimeFigureOut">
              <a:rPr lang="ar-IQ" smtClean="0"/>
              <a:t>14/01/1441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E135-AE44-4FC7-987A-BBB9ECD234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1509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EF18-22E4-493E-9E0A-D068800C318D}" type="datetimeFigureOut">
              <a:rPr lang="ar-IQ" smtClean="0"/>
              <a:t>14/01/1441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E135-AE44-4FC7-987A-BBB9ECD234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0378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EF18-22E4-493E-9E0A-D068800C318D}" type="datetimeFigureOut">
              <a:rPr lang="ar-IQ" smtClean="0"/>
              <a:t>14/01/1441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E135-AE44-4FC7-987A-BBB9ECD234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178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EF18-22E4-493E-9E0A-D068800C318D}" type="datetimeFigureOut">
              <a:rPr lang="ar-IQ" smtClean="0"/>
              <a:t>14/01/1441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E135-AE44-4FC7-987A-BBB9ECD234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94330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EF18-22E4-493E-9E0A-D068800C318D}" type="datetimeFigureOut">
              <a:rPr lang="ar-IQ" smtClean="0"/>
              <a:t>14/01/1441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E135-AE44-4FC7-987A-BBB9ECD234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6358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EF18-22E4-493E-9E0A-D068800C318D}" type="datetimeFigureOut">
              <a:rPr lang="ar-IQ" smtClean="0"/>
              <a:t>14/01/1441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E135-AE44-4FC7-987A-BBB9ECD234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9394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EF18-22E4-493E-9E0A-D068800C318D}" type="datetimeFigureOut">
              <a:rPr lang="ar-IQ" smtClean="0"/>
              <a:t>14/01/1441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E135-AE44-4FC7-987A-BBB9ECD234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7182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EF18-22E4-493E-9E0A-D068800C318D}" type="datetimeFigureOut">
              <a:rPr lang="ar-IQ" smtClean="0"/>
              <a:t>14/01/1441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E135-AE44-4FC7-987A-BBB9ECD234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8900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EEF18-22E4-493E-9E0A-D068800C318D}" type="datetimeFigureOut">
              <a:rPr lang="ar-IQ" smtClean="0"/>
              <a:t>14/01/1441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CE135-AE44-4FC7-987A-BBB9ECD234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6954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EF18-22E4-493E-9E0A-D068800C318D}" type="datetimeFigureOut">
              <a:rPr lang="ar-IQ" smtClean="0"/>
              <a:t>14/01/1441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CE135-AE44-4FC7-987A-BBB9ECD234A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2896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79544"/>
            <a:ext cx="9627326" cy="669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61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30" y="125380"/>
            <a:ext cx="9444444" cy="679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68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709"/>
            <a:ext cx="7772400" cy="1143000"/>
          </a:xfrm>
        </p:spPr>
        <p:txBody>
          <a:bodyPr/>
          <a:lstStyle/>
          <a:p>
            <a:r>
              <a:rPr lang="en-US" dirty="0" smtClean="0"/>
              <a:t>Alginate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71650"/>
            <a:ext cx="8991600" cy="4006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979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76425"/>
            <a:ext cx="9144000" cy="4358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9800" y="27709"/>
            <a:ext cx="7772400" cy="1143000"/>
          </a:xfrm>
        </p:spPr>
        <p:txBody>
          <a:bodyPr/>
          <a:lstStyle/>
          <a:p>
            <a:r>
              <a:rPr lang="en-US" dirty="0" smtClean="0"/>
              <a:t>Alginate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15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25649"/>
            <a:ext cx="9144000" cy="5206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061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95" y="2209800"/>
            <a:ext cx="893408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256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8915400" cy="318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501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1"/>
            <a:ext cx="9125120" cy="366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035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ar-IQ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36737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Alginate</vt:lpstr>
      <vt:lpstr>Alginate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computer</dc:creator>
  <cp:lastModifiedBy>computer</cp:lastModifiedBy>
  <cp:revision>1</cp:revision>
  <dcterms:created xsi:type="dcterms:W3CDTF">2019-09-13T09:48:16Z</dcterms:created>
  <dcterms:modified xsi:type="dcterms:W3CDTF">2019-09-13T09:48:37Z</dcterms:modified>
</cp:coreProperties>
</file>